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73" r:id="rId3"/>
    <p:sldId id="287" r:id="rId4"/>
    <p:sldId id="375" r:id="rId5"/>
    <p:sldId id="372" r:id="rId6"/>
  </p:sldIdLst>
  <p:sldSz cx="9144000" cy="6858000" type="screen4x3"/>
  <p:notesSz cx="7010400" cy="9296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33C"/>
    <a:srgbClr val="0161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7" autoAdjust="0"/>
    <p:restoredTop sz="94743" autoAdjust="0"/>
  </p:normalViewPr>
  <p:slideViewPr>
    <p:cSldViewPr snapToGrid="0">
      <p:cViewPr varScale="1">
        <p:scale>
          <a:sx n="109" d="100"/>
          <a:sy n="109" d="100"/>
        </p:scale>
        <p:origin x="-182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834" y="-8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100406-174F-4713-9717-286F164FF7DA}" type="datetimeFigureOut">
              <a:rPr lang="it-IT" smtClean="0"/>
              <a:pPr/>
              <a:t>05/08/2016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B3A271-E2AC-405D-B2E4-F6EDDFA99C9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14933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3A6B39-9443-431B-99F8-D8773B86665A}" type="datetimeFigureOut">
              <a:rPr lang="it-IT" smtClean="0"/>
              <a:pPr/>
              <a:t>05/08/2016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2A36AE-E5A1-4099-9D77-B325C2AA038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613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391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578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" t="48244" r="-96" b="11750"/>
          <a:stretch/>
        </p:blipFill>
        <p:spPr>
          <a:xfrm>
            <a:off x="1" y="0"/>
            <a:ext cx="9152755" cy="2734961"/>
          </a:xfrm>
          <a:prstGeom prst="rect">
            <a:avLst/>
          </a:prstGeom>
        </p:spPr>
      </p:pic>
      <p:sp>
        <p:nvSpPr>
          <p:cNvPr id="12" name="CasellaDiTesto 11"/>
          <p:cNvSpPr txBox="1"/>
          <p:nvPr userDrawn="1"/>
        </p:nvSpPr>
        <p:spPr>
          <a:xfrm>
            <a:off x="-1" y="6261103"/>
            <a:ext cx="9144001" cy="639272"/>
          </a:xfrm>
          <a:prstGeom prst="rect">
            <a:avLst/>
          </a:prstGeom>
          <a:solidFill>
            <a:srgbClr val="77933C"/>
          </a:solidFill>
        </p:spPr>
        <p:txBody>
          <a:bodyPr wrap="square">
            <a:noAutofit/>
          </a:bodyPr>
          <a:lstStyle/>
          <a:p>
            <a:pPr algn="r">
              <a:defRPr/>
            </a:pPr>
            <a:r>
              <a:rPr lang="en-GB" sz="1800" b="1" kern="0" dirty="0">
                <a:solidFill>
                  <a:schemeClr val="bg1"/>
                </a:solidFill>
                <a:latin typeface="+mn-lt"/>
              </a:rPr>
              <a:t>Sustainability in Energy and </a:t>
            </a:r>
            <a:r>
              <a:rPr lang="en-GB" sz="1800" b="1" kern="0" dirty="0" smtClean="0">
                <a:solidFill>
                  <a:schemeClr val="bg1"/>
                </a:solidFill>
                <a:latin typeface="+mn-lt"/>
              </a:rPr>
              <a:t>Buildings, SEB-16</a:t>
            </a:r>
          </a:p>
          <a:p>
            <a:pPr algn="r">
              <a:defRPr/>
            </a:pPr>
            <a:r>
              <a:rPr lang="it-IT" sz="1300" kern="0" dirty="0" smtClean="0">
                <a:solidFill>
                  <a:schemeClr val="bg1"/>
                </a:solidFill>
                <a:latin typeface="+mn-lt"/>
              </a:rPr>
              <a:t>Politecnico </a:t>
            </a:r>
            <a:r>
              <a:rPr lang="it-IT" sz="1300" kern="0" dirty="0">
                <a:solidFill>
                  <a:schemeClr val="bg1"/>
                </a:solidFill>
                <a:latin typeface="+mn-lt"/>
              </a:rPr>
              <a:t>di </a:t>
            </a:r>
            <a:r>
              <a:rPr lang="it-IT" sz="1300" kern="0" dirty="0" smtClean="0">
                <a:solidFill>
                  <a:schemeClr val="bg1"/>
                </a:solidFill>
                <a:latin typeface="+mn-lt"/>
              </a:rPr>
              <a:t>Torino </a:t>
            </a:r>
            <a:r>
              <a:rPr lang="it-IT" sz="1300" kern="0" dirty="0" smtClean="0">
                <a:solidFill>
                  <a:schemeClr val="bg1"/>
                </a:solidFill>
                <a:latin typeface="+mn-lt"/>
              </a:rPr>
              <a:t>(Torino, </a:t>
            </a:r>
            <a:r>
              <a:rPr lang="en-US" sz="1300" kern="0" dirty="0" smtClean="0">
                <a:solidFill>
                  <a:schemeClr val="bg1"/>
                </a:solidFill>
                <a:latin typeface="+mn-lt"/>
              </a:rPr>
              <a:t>Italy</a:t>
            </a:r>
            <a:r>
              <a:rPr lang="it-IT" sz="1300" kern="0" dirty="0" smtClean="0">
                <a:solidFill>
                  <a:schemeClr val="bg1"/>
                </a:solidFill>
                <a:latin typeface="+mn-lt"/>
              </a:rPr>
              <a:t>), </a:t>
            </a:r>
            <a:r>
              <a:rPr lang="en-US" sz="1300" kern="0" dirty="0" smtClean="0">
                <a:solidFill>
                  <a:schemeClr val="bg1"/>
                </a:solidFill>
                <a:latin typeface="+mn-lt"/>
              </a:rPr>
              <a:t>11-13 September </a:t>
            </a:r>
            <a:r>
              <a:rPr lang="en-US" sz="1300" kern="0" dirty="0" smtClean="0">
                <a:solidFill>
                  <a:schemeClr val="bg1"/>
                </a:solidFill>
                <a:latin typeface="+mn-lt"/>
              </a:rPr>
              <a:t>2016</a:t>
            </a:r>
            <a:endParaRPr lang="en-US" sz="1300" kern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7" name="Picture 2" descr="KES International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92739"/>
            <a:ext cx="902159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upload.wikimedia.org/wikipedia/it/thumb/2/27/Politecnico_di_Torino_-_Logo.svg/1024px-Politecnico_di_Torino_-_Logo.sv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43" y="6294975"/>
            <a:ext cx="583271" cy="576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Picture 3" descr="C:\Users\ROBI\Downloads\Logo torino.jp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515814" y="6260144"/>
            <a:ext cx="2914479" cy="606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 userDrawn="1"/>
        </p:nvSpPr>
        <p:spPr>
          <a:xfrm>
            <a:off x="35496" y="6279703"/>
            <a:ext cx="5688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bg1"/>
                </a:solidFill>
                <a:latin typeface="+mn-lt"/>
                <a:ea typeface="+mn-ea"/>
                <a:cs typeface="Times New Roman" panose="02020603050405020304" pitchFamily="18" charset="0"/>
              </a:rPr>
              <a:t>Name,</a:t>
            </a:r>
            <a:r>
              <a:rPr lang="en-US" sz="1200" b="0" i="0" kern="1200" baseline="0" dirty="0" smtClean="0">
                <a:solidFill>
                  <a:schemeClr val="bg1"/>
                </a:solidFill>
                <a:latin typeface="+mn-lt"/>
                <a:ea typeface="+mn-ea"/>
                <a:cs typeface="Times New Roman" panose="02020603050405020304" pitchFamily="18" charset="0"/>
              </a:rPr>
              <a:t> Surname (Presenting author)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baseline="0" dirty="0" smtClean="0">
                <a:solidFill>
                  <a:schemeClr val="bg1"/>
                </a:solidFill>
                <a:latin typeface="+mn-lt"/>
                <a:ea typeface="+mn-ea"/>
                <a:cs typeface="Times New Roman" panose="02020603050405020304" pitchFamily="18" charset="0"/>
              </a:rPr>
              <a:t>Title of the paper</a:t>
            </a:r>
            <a:endParaRPr lang="en-US" sz="1200" b="1" i="0" kern="1200" dirty="0" smtClean="0">
              <a:solidFill>
                <a:schemeClr val="bg1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ttangolo 4"/>
          <p:cNvSpPr/>
          <p:nvPr userDrawn="1"/>
        </p:nvSpPr>
        <p:spPr>
          <a:xfrm>
            <a:off x="7380312" y="6285220"/>
            <a:ext cx="568863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6</a:t>
            </a:r>
            <a:r>
              <a:rPr lang="en-US" sz="1100" b="0" i="0" kern="1200" baseline="30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1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International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Building Physics</a:t>
            </a:r>
            <a:r>
              <a:rPr lang="en-US" sz="1100" b="1" i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Conference</a:t>
            </a:r>
          </a:p>
        </p:txBody>
      </p:sp>
      <p:sp>
        <p:nvSpPr>
          <p:cNvPr id="7" name="CasellaDiTesto 6"/>
          <p:cNvSpPr txBox="1"/>
          <p:nvPr userDrawn="1"/>
        </p:nvSpPr>
        <p:spPr>
          <a:xfrm>
            <a:off x="0" y="6223440"/>
            <a:ext cx="9144001" cy="640800"/>
          </a:xfrm>
          <a:prstGeom prst="rect">
            <a:avLst/>
          </a:prstGeom>
          <a:solidFill>
            <a:srgbClr val="77933C"/>
          </a:solidFill>
        </p:spPr>
        <p:txBody>
          <a:bodyPr wrap="square">
            <a:noAutofit/>
          </a:bodyPr>
          <a:lstStyle/>
          <a:p>
            <a:pPr algn="r"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+mn-lt"/>
              </a:rPr>
              <a:t>International conference on:</a:t>
            </a:r>
          </a:p>
          <a:p>
            <a:pPr algn="r">
              <a:defRPr/>
            </a:pPr>
            <a:r>
              <a:rPr lang="en-US" sz="1200" b="1" kern="0" noProof="0" dirty="0" smtClean="0">
                <a:solidFill>
                  <a:schemeClr val="bg1"/>
                </a:solidFill>
                <a:latin typeface="+mn-lt"/>
              </a:rPr>
              <a:t>Sustainability</a:t>
            </a:r>
            <a:r>
              <a:rPr lang="en-US" sz="1200" b="1" kern="0" baseline="0" noProof="0" dirty="0" smtClean="0">
                <a:solidFill>
                  <a:schemeClr val="bg1"/>
                </a:solidFill>
                <a:latin typeface="+mn-lt"/>
              </a:rPr>
              <a:t> in Energy </a:t>
            </a:r>
          </a:p>
          <a:p>
            <a:pPr algn="r">
              <a:defRPr/>
            </a:pPr>
            <a:r>
              <a:rPr lang="en-US" sz="1200" b="1" kern="0" baseline="0" noProof="0" dirty="0" smtClean="0">
                <a:solidFill>
                  <a:schemeClr val="bg1"/>
                </a:solidFill>
                <a:latin typeface="+mn-lt"/>
              </a:rPr>
              <a:t>and Buildings (SEB2016)</a:t>
            </a:r>
          </a:p>
          <a:p>
            <a:pPr algn="r">
              <a:defRPr/>
            </a:pPr>
            <a:endParaRPr lang="en-US" sz="1400" kern="0" noProof="0" dirty="0" smtClean="0">
              <a:solidFill>
                <a:schemeClr val="bg1"/>
              </a:solidFill>
              <a:latin typeface="+mn-lt"/>
            </a:endParaRPr>
          </a:p>
          <a:p>
            <a:pPr algn="r">
              <a:defRPr/>
            </a:pPr>
            <a:endParaRPr lang="en-US" sz="1400" kern="0" noProof="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4394721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First </a:t>
            </a:r>
            <a:r>
              <a:rPr lang="en-US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Author</a:t>
            </a:r>
            <a:r>
              <a:rPr lang="en-US" baseline="30000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, Second </a:t>
            </a:r>
            <a:r>
              <a:rPr lang="en-US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Author</a:t>
            </a:r>
            <a:r>
              <a:rPr lang="en-US" baseline="30000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, Third </a:t>
            </a:r>
            <a:r>
              <a:rPr lang="en-US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Author</a:t>
            </a:r>
            <a:r>
              <a:rPr lang="en-US" baseline="30000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a,b</a:t>
            </a:r>
            <a:endParaRPr lang="it-IT" baseline="30000" dirty="0" smtClean="0">
              <a:latin typeface="+mn-lt"/>
              <a:ea typeface="Times New Roman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800" dirty="0" smtClean="0">
              <a:latin typeface="+mn-lt"/>
              <a:cs typeface="Times New Roman" panose="02020603050405020304" pitchFamily="18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400" baseline="30000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a </a:t>
            </a:r>
            <a:r>
              <a:rPr lang="en-US" sz="1400" baseline="0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First </a:t>
            </a:r>
            <a:r>
              <a:rPr lang="en-US" sz="1400" baseline="0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affiliation, Address, City and Postcode, Country</a:t>
            </a: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400" baseline="30000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b </a:t>
            </a:r>
            <a:r>
              <a:rPr lang="en-US" sz="1400" baseline="0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Second </a:t>
            </a:r>
            <a:r>
              <a:rPr lang="en-US" sz="1400" baseline="0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affiliation, Address, City and Postcode, Country</a:t>
            </a:r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0" y="3137161"/>
            <a:ext cx="9144000" cy="7350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77933C"/>
                </a:solidFill>
                <a:latin typeface="+mj-lt"/>
                <a:ea typeface="Segoe UI Symbol" panose="020B0502040204020203" pitchFamily="34" charset="0"/>
                <a:cs typeface="Times New Roman" panose="02020603050405020304" pitchFamily="18" charset="0"/>
              </a:rPr>
              <a:t>Title</a:t>
            </a:r>
            <a:r>
              <a:rPr lang="en-US" sz="4000" b="1" baseline="0" dirty="0" smtClean="0">
                <a:solidFill>
                  <a:srgbClr val="77933C"/>
                </a:solidFill>
                <a:latin typeface="+mj-lt"/>
                <a:ea typeface="Segoe UI Symbol" panose="020B0502040204020203" pitchFamily="34" charset="0"/>
                <a:cs typeface="Times New Roman" panose="02020603050405020304" pitchFamily="18" charset="0"/>
              </a:rPr>
              <a:t> of the paper</a:t>
            </a:r>
            <a:endParaRPr lang="it-IT" sz="4000" b="1" dirty="0">
              <a:solidFill>
                <a:srgbClr val="77933C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209545"/>
            <a:ext cx="864096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PRESENTATION INSTRUCTIONS</a:t>
            </a:r>
            <a:endParaRPr kumimoji="0" lang="en-US" sz="4000" b="1" i="0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Titolo 1"/>
          <p:cNvSpPr>
            <a:spLocks/>
          </p:cNvSpPr>
          <p:nvPr/>
        </p:nvSpPr>
        <p:spPr bwMode="auto">
          <a:xfrm>
            <a:off x="285720" y="2607047"/>
            <a:ext cx="857256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The oral presentation is </a:t>
            </a:r>
            <a:r>
              <a:rPr lang="en-US" sz="2200" dirty="0" smtClean="0">
                <a:cs typeface="Arial" pitchFamily="34" charset="0"/>
              </a:rPr>
              <a:t>15 </a:t>
            </a:r>
            <a:r>
              <a:rPr lang="en-US" sz="2200" dirty="0" smtClean="0">
                <a:cs typeface="Arial" pitchFamily="34" charset="0"/>
              </a:rPr>
              <a:t>minutes in length;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After the presentation, </a:t>
            </a:r>
            <a:r>
              <a:rPr lang="en-US" sz="2200" dirty="0" smtClean="0">
                <a:cs typeface="Arial" pitchFamily="34" charset="0"/>
              </a:rPr>
              <a:t>5 </a:t>
            </a:r>
            <a:r>
              <a:rPr lang="en-US" sz="2200" dirty="0" smtClean="0">
                <a:cs typeface="Arial" pitchFamily="34" charset="0"/>
              </a:rPr>
              <a:t>minutes are reserved for </a:t>
            </a:r>
            <a:r>
              <a:rPr lang="en-US" sz="2200" dirty="0" smtClean="0">
                <a:cs typeface="Arial" pitchFamily="34" charset="0"/>
              </a:rPr>
              <a:t>questions.</a:t>
            </a:r>
            <a:endParaRPr lang="en-US" sz="2200" dirty="0" smtClean="0">
              <a:cs typeface="Arial" pitchFamily="34" charset="0"/>
            </a:endParaRPr>
          </a:p>
          <a:p>
            <a:endParaRPr lang="en-US" sz="2200" dirty="0" smtClean="0">
              <a:cs typeface="Arial" pitchFamily="34" charset="0"/>
            </a:endParaRPr>
          </a:p>
          <a:p>
            <a:endParaRPr lang="en-US" sz="2200" dirty="0" smtClean="0"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The slides can be prepared as PowerPoint </a:t>
            </a:r>
            <a:r>
              <a:rPr lang="en-US" sz="2200" dirty="0" smtClean="0">
                <a:cs typeface="Arial" pitchFamily="34" charset="0"/>
              </a:rPr>
              <a:t>(2007 version) or </a:t>
            </a:r>
            <a:r>
              <a:rPr lang="en-US" sz="2200" dirty="0" smtClean="0">
                <a:cs typeface="Arial" pitchFamily="34" charset="0"/>
              </a:rPr>
              <a:t>PDF-presentations;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Use this document as a template if you use MS-Power Point;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Please stick to the defined style of the presentation</a:t>
            </a:r>
            <a:r>
              <a:rPr lang="en-US" sz="2000" dirty="0" smtClean="0">
                <a:cs typeface="Arial" pitchFamily="34" charset="0"/>
              </a:rPr>
              <a:t>.</a:t>
            </a:r>
          </a:p>
          <a:p>
            <a:endParaRPr lang="en-US" sz="2000" dirty="0" smtClean="0">
              <a:cs typeface="Arial" pitchFamily="34" charset="0"/>
            </a:endParaRPr>
          </a:p>
          <a:p>
            <a:r>
              <a:rPr lang="it-IT" sz="2000" dirty="0">
                <a:cs typeface="Times New Roman" pitchFamily="18" charset="0"/>
              </a:rPr>
              <a:t/>
            </a:r>
            <a:br>
              <a:rPr lang="it-IT" sz="2000" dirty="0">
                <a:cs typeface="Times New Roman" pitchFamily="18" charset="0"/>
              </a:rPr>
            </a:br>
            <a:endParaRPr lang="it-IT" sz="2000" dirty="0"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-1" y="6305006"/>
            <a:ext cx="2879811" cy="552994"/>
          </a:xfrm>
          <a:prstGeom prst="rect">
            <a:avLst/>
          </a:prstGeom>
          <a:solidFill>
            <a:srgbClr val="77933C"/>
          </a:solidFill>
        </p:spPr>
        <p:txBody>
          <a:bodyPr wrap="square">
            <a:noAutofit/>
          </a:bodyPr>
          <a:lstStyle/>
          <a:p>
            <a:pPr algn="l"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+mn-lt"/>
              </a:rPr>
              <a:t>Name,</a:t>
            </a:r>
            <a:r>
              <a:rPr lang="en-US" sz="1200" kern="0" baseline="0" noProof="0" dirty="0" smtClean="0">
                <a:solidFill>
                  <a:schemeClr val="bg1"/>
                </a:solidFill>
                <a:latin typeface="+mn-lt"/>
              </a:rPr>
              <a:t> Surname (presenting author)</a:t>
            </a:r>
          </a:p>
          <a:p>
            <a:pPr algn="l">
              <a:defRPr/>
            </a:pPr>
            <a:r>
              <a:rPr lang="en-US" sz="1400" b="1" kern="0" baseline="0" noProof="0" dirty="0" smtClean="0">
                <a:solidFill>
                  <a:schemeClr val="bg1"/>
                </a:solidFill>
                <a:latin typeface="+mn-lt"/>
              </a:rPr>
              <a:t>Title of the paper</a:t>
            </a:r>
            <a:endParaRPr lang="en-US" sz="1400" b="1" kern="0" noProof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686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209545"/>
            <a:ext cx="864096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SLIDE TITLE</a:t>
            </a:r>
            <a:endParaRPr kumimoji="0" lang="en-US" sz="4000" b="1" i="0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Titolo 1"/>
          <p:cNvSpPr>
            <a:spLocks/>
          </p:cNvSpPr>
          <p:nvPr/>
        </p:nvSpPr>
        <p:spPr bwMode="auto">
          <a:xfrm>
            <a:off x="285720" y="1772816"/>
            <a:ext cx="857256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cs typeface="Arial" pitchFamily="34" charset="0"/>
              </a:rPr>
              <a:t>The slide title should be in </a:t>
            </a:r>
            <a:r>
              <a:rPr lang="en-US" sz="2200" dirty="0" smtClean="0">
                <a:cs typeface="Arial" pitchFamily="34" charset="0"/>
              </a:rPr>
              <a:t>Calibri of size </a:t>
            </a:r>
            <a:r>
              <a:rPr lang="en-US" sz="2200" dirty="0">
                <a:cs typeface="Arial" pitchFamily="34" charset="0"/>
              </a:rPr>
              <a:t>40 point and capitalized;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cs typeface="Arial" pitchFamily="34" charset="0"/>
              </a:rPr>
              <a:t>Do not exceed 1 line for the </a:t>
            </a:r>
            <a:r>
              <a:rPr lang="en-US" sz="2200" dirty="0" smtClean="0">
                <a:cs typeface="Arial" pitchFamily="34" charset="0"/>
              </a:rPr>
              <a:t>title;</a:t>
            </a:r>
            <a:endParaRPr lang="en-US" sz="2200" dirty="0" smtClean="0"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If you prefer you can number the slide titles (e.g. 1. INTRODUCTION, </a:t>
            </a:r>
            <a:r>
              <a:rPr lang="en-US" sz="2200" dirty="0" smtClean="0">
                <a:cs typeface="Arial" pitchFamily="34" charset="0"/>
              </a:rPr>
              <a:t>etc…).</a:t>
            </a:r>
            <a:endParaRPr lang="en-US" sz="2200" dirty="0">
              <a:cs typeface="Arial" pitchFamily="34" charset="0"/>
            </a:endParaRPr>
          </a:p>
          <a:p>
            <a:r>
              <a:rPr lang="it-IT" sz="2000" dirty="0">
                <a:cs typeface="Times New Roman" pitchFamily="18" charset="0"/>
              </a:rPr>
              <a:t/>
            </a:r>
            <a:br>
              <a:rPr lang="it-IT" sz="2000" dirty="0">
                <a:cs typeface="Times New Roman" pitchFamily="18" charset="0"/>
              </a:rPr>
            </a:br>
            <a:endParaRPr lang="it-IT" sz="2000" dirty="0"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-1" y="6305006"/>
            <a:ext cx="2879811" cy="552994"/>
          </a:xfrm>
          <a:prstGeom prst="rect">
            <a:avLst/>
          </a:prstGeom>
          <a:solidFill>
            <a:srgbClr val="77933C"/>
          </a:solidFill>
        </p:spPr>
        <p:txBody>
          <a:bodyPr wrap="square">
            <a:noAutofit/>
          </a:bodyPr>
          <a:lstStyle/>
          <a:p>
            <a:pPr algn="l"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+mn-lt"/>
              </a:rPr>
              <a:t>Name,</a:t>
            </a:r>
            <a:r>
              <a:rPr lang="en-US" sz="1200" kern="0" baseline="0" noProof="0" dirty="0" smtClean="0">
                <a:solidFill>
                  <a:schemeClr val="bg1"/>
                </a:solidFill>
                <a:latin typeface="+mn-lt"/>
              </a:rPr>
              <a:t> Surname (presenting author)</a:t>
            </a:r>
          </a:p>
          <a:p>
            <a:pPr algn="l">
              <a:defRPr/>
            </a:pPr>
            <a:r>
              <a:rPr lang="en-US" sz="1400" b="1" kern="0" baseline="0" noProof="0" dirty="0" smtClean="0">
                <a:solidFill>
                  <a:schemeClr val="bg1"/>
                </a:solidFill>
                <a:latin typeface="+mn-lt"/>
              </a:rPr>
              <a:t>Title of the paper</a:t>
            </a:r>
            <a:endParaRPr lang="en-US" sz="1400" b="1" kern="0" noProof="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209545"/>
            <a:ext cx="864096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PRESENTATION MAIN BODY</a:t>
            </a:r>
            <a:endParaRPr kumimoji="0" lang="en-US" sz="4000" b="1" i="0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Titolo 1"/>
          <p:cNvSpPr>
            <a:spLocks/>
          </p:cNvSpPr>
          <p:nvPr/>
        </p:nvSpPr>
        <p:spPr bwMode="auto">
          <a:xfrm>
            <a:off x="285720" y="1916832"/>
            <a:ext cx="857256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cs typeface="Arial" pitchFamily="34" charset="0"/>
            </a:endParaRPr>
          </a:p>
          <a:p>
            <a:r>
              <a:rPr lang="en-US" sz="2200" b="1" dirty="0" smtClean="0">
                <a:cs typeface="Arial" pitchFamily="34" charset="0"/>
              </a:rPr>
              <a:t>Instructions</a:t>
            </a:r>
          </a:p>
          <a:p>
            <a:endParaRPr lang="en-US" sz="2000" dirty="0" smtClean="0"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Text should be typed in Calibri of 22 point size;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If necessary, headings should use font size of 22 point and </a:t>
            </a:r>
            <a:r>
              <a:rPr lang="en-US" sz="2200" dirty="0" smtClean="0">
                <a:cs typeface="Arial" pitchFamily="34" charset="0"/>
              </a:rPr>
              <a:t>bold; </a:t>
            </a:r>
            <a:endParaRPr lang="en-US" sz="2200" dirty="0" smtClean="0"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Please </a:t>
            </a:r>
            <a:r>
              <a:rPr lang="en-US" sz="2200" dirty="0" smtClean="0">
                <a:cs typeface="Arial" pitchFamily="34" charset="0"/>
              </a:rPr>
              <a:t>write short sentences;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Avoid using more than 2-3 colors for text and illustrations;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Times New Roman" pitchFamily="18" charset="0"/>
              </a:rPr>
              <a:t>Avoid using only capital letters and underlining;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Times New Roman" pitchFamily="18" charset="0"/>
              </a:rPr>
              <a:t>Avoid extensive use of fading and other animations.</a:t>
            </a:r>
            <a:endParaRPr lang="en-US" sz="2200" dirty="0"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-1" y="6305006"/>
            <a:ext cx="2879811" cy="552994"/>
          </a:xfrm>
          <a:prstGeom prst="rect">
            <a:avLst/>
          </a:prstGeom>
          <a:solidFill>
            <a:srgbClr val="77933C"/>
          </a:solidFill>
        </p:spPr>
        <p:txBody>
          <a:bodyPr wrap="square">
            <a:noAutofit/>
          </a:bodyPr>
          <a:lstStyle/>
          <a:p>
            <a:pPr algn="l"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+mn-lt"/>
              </a:rPr>
              <a:t>Name,</a:t>
            </a:r>
            <a:r>
              <a:rPr lang="en-US" sz="1200" kern="0" baseline="0" noProof="0" dirty="0" smtClean="0">
                <a:solidFill>
                  <a:schemeClr val="bg1"/>
                </a:solidFill>
                <a:latin typeface="+mn-lt"/>
              </a:rPr>
              <a:t> Surname (presenting author)</a:t>
            </a:r>
          </a:p>
          <a:p>
            <a:pPr algn="l">
              <a:defRPr/>
            </a:pPr>
            <a:r>
              <a:rPr lang="en-US" sz="1400" b="1" kern="0" baseline="0" noProof="0" dirty="0" smtClean="0">
                <a:solidFill>
                  <a:schemeClr val="bg1"/>
                </a:solidFill>
                <a:latin typeface="+mn-lt"/>
              </a:rPr>
              <a:t>Title of the paper</a:t>
            </a:r>
            <a:endParaRPr lang="en-US" sz="1400" b="1" kern="0" noProof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38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209545"/>
            <a:ext cx="864096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CONCLUSION</a:t>
            </a:r>
            <a:endParaRPr kumimoji="0" lang="en-US" sz="4000" b="1" i="0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Titolo 1"/>
          <p:cNvSpPr>
            <a:spLocks/>
          </p:cNvSpPr>
          <p:nvPr/>
        </p:nvSpPr>
        <p:spPr bwMode="auto">
          <a:xfrm>
            <a:off x="285720" y="1772816"/>
            <a:ext cx="857256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200" dirty="0" smtClean="0">
                <a:cs typeface="Arial" pitchFamily="34" charset="0"/>
              </a:rPr>
              <a:t>Please practice your presentation for not exceeding the timing.</a:t>
            </a:r>
          </a:p>
          <a:p>
            <a:endParaRPr lang="en-US" sz="2200" i="1" dirty="0">
              <a:cs typeface="Arial" pitchFamily="34" charset="0"/>
            </a:endParaRPr>
          </a:p>
          <a:p>
            <a:pPr algn="ctr"/>
            <a:r>
              <a:rPr lang="en-US" sz="2200" b="1" dirty="0" smtClean="0">
                <a:cs typeface="Arial" pitchFamily="34" charset="0"/>
              </a:rPr>
              <a:t>See you in </a:t>
            </a:r>
            <a:r>
              <a:rPr lang="en-US" sz="2200" b="1" dirty="0" smtClean="0">
                <a:cs typeface="Arial" pitchFamily="34" charset="0"/>
              </a:rPr>
              <a:t>SEB 2016!</a:t>
            </a:r>
            <a:r>
              <a:rPr lang="it-IT" sz="2000" b="1" i="1" dirty="0">
                <a:latin typeface="Swis721 LtCn BT" pitchFamily="34" charset="0"/>
                <a:cs typeface="Times New Roman" pitchFamily="18" charset="0"/>
              </a:rPr>
              <a:t/>
            </a:r>
            <a:br>
              <a:rPr lang="it-IT" sz="2000" b="1" i="1" dirty="0">
                <a:latin typeface="Swis721 LtCn BT" pitchFamily="34" charset="0"/>
                <a:cs typeface="Times New Roman" pitchFamily="18" charset="0"/>
              </a:rPr>
            </a:br>
            <a:endParaRPr lang="it-IT" sz="2000" b="1" i="1" dirty="0">
              <a:latin typeface="Swis721 LtCn BT" pitchFamily="34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-1" y="6305006"/>
            <a:ext cx="2879811" cy="552994"/>
          </a:xfrm>
          <a:prstGeom prst="rect">
            <a:avLst/>
          </a:prstGeom>
          <a:solidFill>
            <a:srgbClr val="77933C"/>
          </a:solidFill>
        </p:spPr>
        <p:txBody>
          <a:bodyPr wrap="square">
            <a:noAutofit/>
          </a:bodyPr>
          <a:lstStyle/>
          <a:p>
            <a:pPr algn="l"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+mn-lt"/>
              </a:rPr>
              <a:t>Name,</a:t>
            </a:r>
            <a:r>
              <a:rPr lang="en-US" sz="1200" kern="0" baseline="0" noProof="0" dirty="0" smtClean="0">
                <a:solidFill>
                  <a:schemeClr val="bg1"/>
                </a:solidFill>
                <a:latin typeface="+mn-lt"/>
              </a:rPr>
              <a:t> Surname (presenting author)</a:t>
            </a:r>
          </a:p>
          <a:p>
            <a:pPr algn="l">
              <a:defRPr/>
            </a:pPr>
            <a:r>
              <a:rPr lang="en-US" sz="1400" b="1" kern="0" baseline="0" noProof="0" dirty="0" smtClean="0">
                <a:solidFill>
                  <a:schemeClr val="bg1"/>
                </a:solidFill>
                <a:latin typeface="+mn-lt"/>
              </a:rPr>
              <a:t>Title of the paper</a:t>
            </a:r>
            <a:endParaRPr lang="en-US" sz="1400" b="1" kern="0" noProof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9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4484</TotalTime>
  <Words>258</Words>
  <Application>Microsoft Office PowerPoint</Application>
  <PresentationFormat>Presentazione su schermo (4:3)</PresentationFormat>
  <Paragraphs>42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high performing buildings to nearly zero energy buildings: potential of an existing office building</dc:title>
  <dc:creator>Valentina</dc:creator>
  <cp:lastModifiedBy>serale</cp:lastModifiedBy>
  <cp:revision>223</cp:revision>
  <dcterms:created xsi:type="dcterms:W3CDTF">2013-09-30T07:58:49Z</dcterms:created>
  <dcterms:modified xsi:type="dcterms:W3CDTF">2016-08-05T11:11:35Z</dcterms:modified>
</cp:coreProperties>
</file>